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formation/Inspiration An investigation into data visualization as a creative practice"/>
          <p:cNvSpPr txBox="1"/>
          <p:nvPr>
            <p:ph type="ctrTitle"/>
          </p:nvPr>
        </p:nvSpPr>
        <p:spPr>
          <a:xfrm>
            <a:off x="1272976" y="3880065"/>
            <a:ext cx="10458848" cy="1993470"/>
          </a:xfrm>
          <a:prstGeom prst="rect">
            <a:avLst/>
          </a:prstGeom>
        </p:spPr>
        <p:txBody>
          <a:bodyPr/>
          <a:lstStyle/>
          <a:p>
            <a:pPr defTabSz="432308">
              <a:defRPr sz="592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7918"/>
              <a:t>Information/Inspiration</a:t>
            </a:r>
            <a:br/>
            <a:r>
              <a:rPr sz="3034"/>
              <a:t>An investigation into data visualization as a creative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eek 1, Drawing Data"/>
          <p:cNvSpPr txBox="1"/>
          <p:nvPr>
            <p:ph type="ctrTitle"/>
          </p:nvPr>
        </p:nvSpPr>
        <p:spPr>
          <a:xfrm>
            <a:off x="1270000" y="4122787"/>
            <a:ext cx="10464800" cy="1508026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Week 1, Drawing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7256" t="0" r="5097" b="0"/>
          <a:stretch>
            <a:fillRect/>
          </a:stretch>
        </p:blipFill>
        <p:spPr>
          <a:xfrm>
            <a:off x="6746092" y="296295"/>
            <a:ext cx="5920097" cy="8845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19-06-05 at 12.59.19 PM.png" descr="Screen Shot 2019-06-05 at 12.59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181068"/>
            <a:ext cx="6093865" cy="499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nspiration: Giorgia Lupi &amp;  Mona Chalabi"/>
          <p:cNvSpPr txBox="1"/>
          <p:nvPr>
            <p:ph type="ctrTitle"/>
          </p:nvPr>
        </p:nvSpPr>
        <p:spPr>
          <a:xfrm>
            <a:off x="321733" y="5358920"/>
            <a:ext cx="5173597" cy="3716901"/>
          </a:xfrm>
          <a:prstGeom prst="rect">
            <a:avLst/>
          </a:prstGeom>
        </p:spPr>
        <p:txBody>
          <a:bodyPr/>
          <a:lstStyle/>
          <a:p>
            <a:pPr algn="l" defTabSz="449833">
              <a:defRPr sz="616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Inspiration:</a:t>
            </a:r>
            <a:br/>
            <a:r>
              <a:t>Giorgia Lupi &amp; </a:t>
            </a:r>
            <a:br/>
            <a:r>
              <a:t>Mona Chalabi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llecting Data from Campus to Draw"/>
          <p:cNvSpPr txBox="1"/>
          <p:nvPr>
            <p:ph type="ctrTitle"/>
          </p:nvPr>
        </p:nvSpPr>
        <p:spPr>
          <a:xfrm>
            <a:off x="1270000" y="7987"/>
            <a:ext cx="10464801" cy="1508026"/>
          </a:xfrm>
          <a:prstGeom prst="rect">
            <a:avLst/>
          </a:prstGeom>
        </p:spPr>
        <p:txBody>
          <a:bodyPr/>
          <a:lstStyle>
            <a:lvl1pPr defTabSz="344677">
              <a:defRPr sz="4719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Collecting Data from Campus to Draw</a:t>
            </a:r>
          </a:p>
        </p:txBody>
      </p:sp>
      <p:pic>
        <p:nvPicPr>
          <p:cNvPr id="128" name="IMG_8533.JPG" descr="IMG_85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05" y="1908545"/>
            <a:ext cx="5133277" cy="684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G_8536.JPG" descr="IMG_853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2913" y="1869675"/>
            <a:ext cx="5191582" cy="6922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llecting Personal Data"/>
          <p:cNvSpPr txBox="1"/>
          <p:nvPr>
            <p:ph type="ctrTitle"/>
          </p:nvPr>
        </p:nvSpPr>
        <p:spPr>
          <a:xfrm>
            <a:off x="1269999" y="719187"/>
            <a:ext cx="10464801" cy="1508026"/>
          </a:xfrm>
          <a:prstGeom prst="rect">
            <a:avLst/>
          </a:prstGeom>
        </p:spPr>
        <p:txBody>
          <a:bodyPr/>
          <a:lstStyle>
            <a:lvl1pPr defTabSz="537463">
              <a:defRPr sz="736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Collecting Personal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eek 2, Computational techniques"/>
          <p:cNvSpPr txBox="1"/>
          <p:nvPr>
            <p:ph type="ctrTitle"/>
          </p:nvPr>
        </p:nvSpPr>
        <p:spPr>
          <a:xfrm>
            <a:off x="1269999" y="3563987"/>
            <a:ext cx="10464801" cy="1508026"/>
          </a:xfrm>
          <a:prstGeom prst="rect">
            <a:avLst/>
          </a:prstGeom>
        </p:spPr>
        <p:txBody>
          <a:bodyPr/>
          <a:lstStyle>
            <a:lvl1pPr defTabSz="373887">
              <a:defRPr sz="5119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Week 2, Computational techniques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earning to code visual forms with  HTML and CSS"/>
          <p:cNvSpPr txBox="1"/>
          <p:nvPr>
            <p:ph type="ctrTitle"/>
          </p:nvPr>
        </p:nvSpPr>
        <p:spPr>
          <a:xfrm>
            <a:off x="1270000" y="4122787"/>
            <a:ext cx="10464800" cy="1508026"/>
          </a:xfrm>
          <a:prstGeom prst="rect">
            <a:avLst/>
          </a:prstGeom>
        </p:spPr>
        <p:txBody>
          <a:bodyPr/>
          <a:lstStyle/>
          <a:p>
            <a:pPr defTabSz="292100">
              <a:defRPr sz="4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Learning to code visual forms with </a:t>
            </a:r>
            <a:br/>
            <a:r>
              <a:t>HTML and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earning to look at data with Javascript"/>
          <p:cNvSpPr txBox="1"/>
          <p:nvPr>
            <p:ph type="ctrTitle"/>
          </p:nvPr>
        </p:nvSpPr>
        <p:spPr>
          <a:xfrm>
            <a:off x="1270000" y="4122787"/>
            <a:ext cx="10464800" cy="953195"/>
          </a:xfrm>
          <a:prstGeom prst="rect">
            <a:avLst/>
          </a:prstGeom>
        </p:spPr>
        <p:txBody>
          <a:bodyPr/>
          <a:lstStyle>
            <a:lvl1pPr defTabSz="338835">
              <a:defRPr sz="464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Learning to look at data with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ank You"/>
          <p:cNvSpPr txBox="1"/>
          <p:nvPr>
            <p:ph type="ctrTitle"/>
          </p:nvPr>
        </p:nvSpPr>
        <p:spPr>
          <a:xfrm>
            <a:off x="1270000" y="4122787"/>
            <a:ext cx="10464800" cy="953195"/>
          </a:xfrm>
          <a:prstGeom prst="rect">
            <a:avLst/>
          </a:prstGeom>
        </p:spPr>
        <p:txBody>
          <a:bodyPr/>
          <a:lstStyle>
            <a:lvl1pPr defTabSz="356362">
              <a:defRPr sz="488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